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85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B46D03B5-B76C-4258-9CAD-23D6B980FCAD}"/>
              </a:ext>
            </a:extLst>
          </p:cNvPr>
          <p:cNvSpPr txBox="1"/>
          <p:nvPr/>
        </p:nvSpPr>
        <p:spPr>
          <a:xfrm>
            <a:off x="6475414" y="5615317"/>
            <a:ext cx="1597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40.000,00</a:t>
            </a:r>
          </a:p>
        </p:txBody>
      </p:sp>
      <p:sp>
        <p:nvSpPr>
          <p:cNvPr id="229" name="Ορθογώνιο 4">
            <a:extLst>
              <a:ext uri="{FF2B5EF4-FFF2-40B4-BE49-F238E27FC236}">
                <a16:creationId xmlns:a16="http://schemas.microsoft.com/office/drawing/2014/main" id="{99B4DC3A-A6C7-4B68-8417-ACA993F6306F}"/>
              </a:ext>
            </a:extLst>
          </p:cNvPr>
          <p:cNvSpPr/>
          <p:nvPr/>
        </p:nvSpPr>
        <p:spPr>
          <a:xfrm>
            <a:off x="3151547" y="2450098"/>
            <a:ext cx="5869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ΕΝΙΣΧΥΣΗ ΤΗΣ ΕΠΙΧΕΙΡΗΣΗΣ "ΚΑΛΜΟΥΤΗ ΠΑΡΑΣΚΕΥΗ" ΠΟΥ ΕΠΛΗΓΗ ΑΠΟ ΤΟΝ COVID-19 ΣΤΗΝ ΑΤΤΙΚΗ [ΚΑΛΜΟΥΤΗ ΝΙΚ. ΠΑΡΑΣΚΕΥΗ] [ΑΤΤΕ3-0279743] / 5112929</a:t>
            </a:r>
          </a:p>
        </p:txBody>
      </p:sp>
      <p:sp>
        <p:nvSpPr>
          <p:cNvPr id="230" name="Ορθογώνιο 4">
            <a:extLst>
              <a:ext uri="{FF2B5EF4-FFF2-40B4-BE49-F238E27FC236}">
                <a16:creationId xmlns:a16="http://schemas.microsoft.com/office/drawing/2014/main" id="{B1583E1A-344E-4C88-BA0A-A92BEC698868}"/>
              </a:ext>
            </a:extLst>
          </p:cNvPr>
          <p:cNvSpPr/>
          <p:nvPr/>
        </p:nvSpPr>
        <p:spPr>
          <a:xfrm>
            <a:off x="3220528" y="2924944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ΚΑΛΜΟΥΤΗ ΝΙΚ. ΠΑΡΑΣΚΕΥΗ 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264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Krimitsos Konstantinos</cp:lastModifiedBy>
  <cp:revision>13</cp:revision>
  <dcterms:created xsi:type="dcterms:W3CDTF">2021-05-19T11:41:06Z</dcterms:created>
  <dcterms:modified xsi:type="dcterms:W3CDTF">2021-06-11T12:49:02Z</dcterms:modified>
</cp:coreProperties>
</file>